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6"/>
  </p:normalViewPr>
  <p:slideViewPr>
    <p:cSldViewPr snapToGrid="0" snapToObjects="1">
      <p:cViewPr varScale="1">
        <p:scale>
          <a:sx n="97" d="100"/>
          <a:sy n="97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77D9D-51B6-944B-A8C0-6024F72E01BD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CE5381-5F52-E34F-B3D5-13C259FDB8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2927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CE5381-5F52-E34F-B3D5-13C259FDB89B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1971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E2001-759A-734E-BADF-8E36441F29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D0044D-B454-2E4F-9549-594C9750A8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178C8-266D-8D42-96BB-2749039D2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AD017-B36B-5149-BB2F-8D86CE545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0CA02-CA38-9F45-BF5C-D37A8276E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11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A1FFA-9E08-B14A-B79B-F08694EAE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C7DA08-21CA-944C-9ECC-FDD090B7F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1A384-78E8-7D41-AD16-A4D75D734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1C49B-4038-3645-B08C-CB5CB9E85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4B57D-2287-3345-A7B6-33A5077E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433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D49502-B829-5242-AEA4-769001F43A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3F63CD-5BC4-3A45-B494-6430481B5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CBDE9-56DE-AD4F-A20D-49BD4814D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95AA0-4807-F549-90EB-873D0FD25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67CD2-2073-8C42-A633-EEDE6CE5C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250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BBB39-A0EA-D34F-BE72-CC203BBBB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693DF-CD22-EC46-A80F-116CADD7E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49328-62AF-404D-A959-17B95C1A2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BBC86-F885-DC4D-9AFF-07B7E820B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57EA3-3CC5-5941-9A7D-59D689BF4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040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C15FD-C5A7-8743-80F6-C6E61977E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B74F3-36A9-2849-B3E3-BD92B516A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20AD3-3E39-FE4F-9908-1EA91215A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7CA16-D833-6C40-AEAB-69D03A12F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5F1E1-8501-CD4C-88CF-0093D0F11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6613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A2061-DE1C-7B45-BF8D-2ADD398C6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C889E-49F0-DE44-9CD6-F3B58FDF29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984DEB-FB73-7E45-B159-F9F53F318A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052CB6-1C90-3E49-BA72-BE0C838CF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3288E-3DAE-3E42-A33A-6EF0776A0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A2FFFE-74E1-4A44-8DBE-E46589BAB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502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A705-CF65-D54F-BFE9-3849AE23B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D3790B-BB5B-514C-BFB3-155FEB211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D2220F-5FC5-BD45-9E1E-2F7FCA4061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EE2A9D-29FC-C746-9507-2394115566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E8BA2E-CD84-464B-A84D-E76A4BC105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55EAEA-FB6C-F84D-A765-BCD1BB01C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944285-CB07-CA44-9275-D67B530ED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50FC5F-545B-3D4A-92E5-238A6F87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2801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73640-49B4-F94B-8A4A-4CE2E2AF3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D2A7D4-A9F8-7C4B-929A-672F028EA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D7F31D-0AF4-A641-BEAE-216319515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4FCDCE-2199-044D-9EE3-0BD471475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332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4047CC-BC65-5246-ADDE-D051A031B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88476E-2E85-604B-BCE6-5FEFE677B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BA419-7B01-5348-946F-7C121CB7B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8466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F4644-F78E-4144-9797-D70DA9B56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0C74A-690D-3C44-B2D6-74ED585AA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4A432-BDE2-2949-B140-29F07E61B8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F279FE-215D-A542-86DB-D9F43768B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20FB0-670B-8645-A812-47661D5F0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4A6E8-7039-F641-8C3E-D71C8E8B8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130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DD11B-E275-C749-8821-68D05A0EE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C334BF-D9ED-4B4C-BD7D-4FAAF4A6E4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3D0B7-E01A-764E-A815-22C0A2BDE5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4023D-5FF5-EE46-819F-DDDE666BA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016177-3590-E144-8457-BD40995DD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93C6CD-A2AC-1249-9601-399D6972A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068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3592BE-E9F3-4B49-A123-B0BCCA74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441612-9C90-6C40-B6D1-5B3984D4D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A3402-9188-A742-ABB9-71C1AC8546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3E302-F69A-2640-8F8A-3A8196304605}" type="datetimeFigureOut">
              <a:rPr lang="de-DE" smtClean="0"/>
              <a:t>13.01.22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018D1B-C3EB-6544-B827-588AF58A7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9D650-1A26-EC43-BA7E-DA9FE9243B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00F5D-3413-6847-84F5-E4552D5E346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631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7B5A-972C-744E-94EF-DC95A1C82B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Projections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1DDD9-F630-E148-B1BB-5F3FCC7D57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9475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515453-0D0A-724B-B736-75E9F2242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" y="0"/>
            <a:ext cx="120989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463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B68345-138A-874C-BCAB-52C602FC2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627" y="540225"/>
            <a:ext cx="2600540" cy="26005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93541B-1B0D-9845-B55A-0F10DE11B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27" y="3248289"/>
            <a:ext cx="2600538" cy="472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A78DA0-6D83-954C-A499-1CFAED0B85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0143" y="540225"/>
            <a:ext cx="472825" cy="26005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50B94D-FC8D-4143-86B7-E1BB637809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3944" y="540225"/>
            <a:ext cx="2009508" cy="26005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DA0BF4-6A13-8D4B-B0E1-A155DFAAF6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627" y="3828637"/>
            <a:ext cx="2600538" cy="212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133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2</Words>
  <Application>Microsoft Macintosh PowerPoint</Application>
  <PresentationFormat>Widescreen</PresentationFormat>
  <Paragraphs>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Projections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Projections</dc:title>
  <dc:creator>Christian Tischer</dc:creator>
  <cp:lastModifiedBy>Christian Tischer</cp:lastModifiedBy>
  <cp:revision>5</cp:revision>
  <dcterms:created xsi:type="dcterms:W3CDTF">2022-01-13T10:12:11Z</dcterms:created>
  <dcterms:modified xsi:type="dcterms:W3CDTF">2022-01-13T14:38:50Z</dcterms:modified>
</cp:coreProperties>
</file>

<file path=docProps/thumbnail.jpeg>
</file>